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  <p:sldId id="258" r:id="rId3"/>
    <p:sldId id="257" r:id="rId4"/>
    <p:sldId id="259" r:id="rId5"/>
    <p:sldId id="264" r:id="rId6"/>
    <p:sldId id="261" r:id="rId7"/>
    <p:sldId id="263" r:id="rId8"/>
    <p:sldId id="262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179DC8-6865-A7A0-326C-2471833AF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28843-79C2-0EF6-C0A8-9CB580B7A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B28403-895B-702B-700A-9908A5F42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3C697-5811-4597-B660-CC0AA3EB16F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48191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CABA21-B8C9-69C2-8D76-88F5A3BC0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1BFC74-4421-D24D-E232-2B83A5709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E3ADCF-9AA5-2C4E-84F4-38F98B1DE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60F2E-1FD2-47F4-8D04-020651D4099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26442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B276AC-11F2-1BB3-6169-5EECB3EC2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205E2C-1BEB-9EC6-0721-C979EE316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AF40B3-E4F1-E5B5-10E9-3D20B6882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2AFED-820C-42F3-B599-9D0B62AB895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88261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E1F3BF-9792-CD6B-1D1A-D4BF8A43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CED21B-AC03-4A98-DBB5-5F68BC011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7E6BB0-0A71-5A9E-FCD3-81DD3EBE2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A2905-7CCA-4519-B0B8-D083E14FCC1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08059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76109-0F9A-91A5-1228-41AF21F22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B93D8-8BEA-C4B9-6C9F-8FFDE3804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22B399-8FF7-48B8-BF37-0632015B7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1F677-2433-45C0-8941-A28EBD9B179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62949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C2756A6-5F79-58C3-992B-1A627A9D7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4A6A1A4-D406-7A8B-797B-7BBF9DC3B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4D6EC0A-9136-891F-881B-8254540B8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8CAC4-4A35-4FF3-8C6C-9BA4316A65E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06629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B066220-85D3-DE86-47CC-60FCCF229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C18B16E-5E3E-97DF-3C8C-4FB1D6484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93E1F4-5193-D184-465C-ECCF6C2379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C764C-9AB1-48C5-89D7-37F8EF78B2B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39274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4A131FF-D22B-9570-8A55-A8D9B08A9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109F7F8-E31C-A6D5-AA85-9C1317210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FF52F5-CCA0-FE28-1055-065DB3BAF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24525-2E1E-40D2-8AF6-7ACE7CE83A7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40911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71CC4B4-1948-1FB2-02E9-A8AFF51F6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B13FFE3-439E-E0E7-8CC1-B5E6E2072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612676A-0075-773F-C4D4-6C66D9A44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82EE3-63E1-48FF-8156-FEB9F411536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21734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91D10A3-D6C7-F492-71B4-084C1147E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29E29E9-2FE6-1861-78D7-B19F8BEB8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E8040D6-563F-B129-B476-FB694DEC8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84688-12A0-4F82-9AB6-2A2513B853A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01304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2B40606-917C-6186-1B80-98BA984E3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36ABCF4-1554-7518-8A07-BE8283EB0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161CF97-2A22-CA30-D434-F1B57B51A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65937-86BA-405F-9601-0E07F867742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69042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83A66CA-206D-9BC4-12AF-7AEDCE1B8A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CD55F2E-1D61-A4A5-EED7-9F0C74EB7C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0C75F-BCBD-0F46-8485-8B5B66E0DA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1C6C5A-0A91-9F35-2C7E-DF732E1456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F0F76D-CB0A-B39A-FC38-F14B2321A4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804BFA1-84A2-4F36-B275-1A78131DEDA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60A06E9-6727-010C-B6BB-E048D2E59A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04864"/>
            <a:ext cx="9144000" cy="2448272"/>
          </a:xfrm>
        </p:spPr>
        <p:txBody>
          <a:bodyPr/>
          <a:lstStyle/>
          <a:p>
            <a:r>
              <a:rPr lang="en-AU" altLang="en-US" sz="4000" dirty="0">
                <a:solidFill>
                  <a:schemeClr val="bg1"/>
                </a:solidFill>
              </a:rPr>
              <a:t>Above all powers, Above all Kings, </a:t>
            </a:r>
            <a:br>
              <a:rPr lang="en-AU" altLang="en-US" sz="4000" dirty="0">
                <a:solidFill>
                  <a:schemeClr val="bg1"/>
                </a:solidFill>
              </a:rPr>
            </a:br>
            <a:r>
              <a:rPr lang="en-AU" altLang="en-US" sz="4000" dirty="0">
                <a:solidFill>
                  <a:schemeClr val="bg1"/>
                </a:solidFill>
              </a:rPr>
              <a:t>Above all nature and all created things.</a:t>
            </a:r>
            <a:br>
              <a:rPr lang="en-AU" altLang="en-US" sz="4000" dirty="0">
                <a:solidFill>
                  <a:schemeClr val="bg1"/>
                </a:solidFill>
              </a:rPr>
            </a:br>
            <a:r>
              <a:rPr lang="en-AU" altLang="en-US" sz="4000" dirty="0">
                <a:solidFill>
                  <a:schemeClr val="bg1"/>
                </a:solidFill>
              </a:rPr>
              <a:t>Above all wisdom and all the ways of man, </a:t>
            </a:r>
            <a:br>
              <a:rPr lang="en-AU" altLang="en-US" sz="4000" dirty="0">
                <a:solidFill>
                  <a:schemeClr val="bg1"/>
                </a:solidFill>
              </a:rPr>
            </a:br>
            <a:r>
              <a:rPr lang="en-AU" altLang="en-US" sz="4000" dirty="0">
                <a:solidFill>
                  <a:schemeClr val="bg1"/>
                </a:solidFill>
              </a:rPr>
              <a:t>You were here before the world began.</a:t>
            </a:r>
            <a:endParaRPr lang="en-AU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2F37E71C-8767-0FC4-4108-37A715AF09B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64804"/>
            <a:ext cx="9144000" cy="3528392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Above all kingdoms, above all thrones,</a:t>
            </a:r>
            <a:br>
              <a:rPr lang="en-AU" altLang="en-US" sz="4000" dirty="0">
                <a:solidFill>
                  <a:schemeClr val="bg1"/>
                </a:solidFill>
              </a:rPr>
            </a:br>
            <a:r>
              <a:rPr lang="en-AU" altLang="en-US" sz="4000" dirty="0">
                <a:solidFill>
                  <a:schemeClr val="bg1"/>
                </a:solidFill>
              </a:rPr>
              <a:t>Above all wonders the world has ever known.</a:t>
            </a:r>
            <a:br>
              <a:rPr lang="en-AU" altLang="en-US" sz="4000" dirty="0">
                <a:solidFill>
                  <a:schemeClr val="bg1"/>
                </a:solidFill>
              </a:rPr>
            </a:br>
            <a:r>
              <a:rPr lang="en-AU" altLang="en-US" sz="4000" dirty="0">
                <a:solidFill>
                  <a:schemeClr val="bg1"/>
                </a:solidFill>
              </a:rPr>
              <a:t>Above all wealth and treasures of the earth, there's no way to measure what you're worth.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09B281D-9038-3A62-CF36-16E4B7940A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836"/>
            <a:ext cx="9144000" cy="2952328"/>
          </a:xfrm>
        </p:spPr>
        <p:txBody>
          <a:bodyPr/>
          <a:lstStyle/>
          <a:p>
            <a:r>
              <a:rPr lang="en-AU" altLang="en-US" sz="4000" dirty="0">
                <a:solidFill>
                  <a:schemeClr val="bg1"/>
                </a:solidFill>
              </a:rPr>
              <a:t>Crucified, laid behind a stone, </a:t>
            </a:r>
            <a:br>
              <a:rPr lang="en-AU" altLang="en-US" sz="4000" dirty="0">
                <a:solidFill>
                  <a:schemeClr val="bg1"/>
                </a:solidFill>
              </a:rPr>
            </a:br>
            <a:r>
              <a:rPr lang="en-AU" altLang="en-US" sz="4000" dirty="0">
                <a:solidFill>
                  <a:schemeClr val="bg1"/>
                </a:solidFill>
              </a:rPr>
              <a:t>You lived to die rejected and alone,</a:t>
            </a:r>
            <a:br>
              <a:rPr lang="en-AU" altLang="en-US" sz="4000" dirty="0">
                <a:solidFill>
                  <a:schemeClr val="bg1"/>
                </a:solidFill>
              </a:rPr>
            </a:br>
            <a:r>
              <a:rPr lang="en-AU" altLang="en-US" sz="4000" dirty="0">
                <a:solidFill>
                  <a:schemeClr val="bg1"/>
                </a:solidFill>
              </a:rPr>
              <a:t>Like a rose trampled on the ground,</a:t>
            </a:r>
            <a:br>
              <a:rPr lang="en-AU" altLang="en-US" sz="4000" dirty="0">
                <a:solidFill>
                  <a:schemeClr val="bg1"/>
                </a:solidFill>
              </a:rPr>
            </a:br>
            <a:r>
              <a:rPr lang="en-AU" altLang="en-US" sz="4000" dirty="0">
                <a:solidFill>
                  <a:schemeClr val="bg1"/>
                </a:solidFill>
              </a:rPr>
              <a:t>You took the fall, and thought of me, above all.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05CA7A5-DB1F-8F81-CF21-A7A1095DC6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04864"/>
            <a:ext cx="9144000" cy="2448272"/>
          </a:xfrm>
        </p:spPr>
        <p:txBody>
          <a:bodyPr/>
          <a:lstStyle/>
          <a:p>
            <a:r>
              <a:rPr lang="en-AU" altLang="en-US" sz="4000" dirty="0">
                <a:solidFill>
                  <a:schemeClr val="bg1"/>
                </a:solidFill>
              </a:rPr>
              <a:t>Above all powers, Above all Kings, </a:t>
            </a:r>
            <a:br>
              <a:rPr lang="en-AU" altLang="en-US" sz="4000" dirty="0">
                <a:solidFill>
                  <a:schemeClr val="bg1"/>
                </a:solidFill>
              </a:rPr>
            </a:br>
            <a:r>
              <a:rPr lang="en-AU" altLang="en-US" sz="4000" dirty="0">
                <a:solidFill>
                  <a:schemeClr val="bg1"/>
                </a:solidFill>
              </a:rPr>
              <a:t>Above all nature and all created things.</a:t>
            </a:r>
            <a:br>
              <a:rPr lang="en-AU" altLang="en-US" sz="4000" dirty="0">
                <a:solidFill>
                  <a:schemeClr val="bg1"/>
                </a:solidFill>
              </a:rPr>
            </a:br>
            <a:r>
              <a:rPr lang="en-AU" altLang="en-US" sz="4000" dirty="0">
                <a:solidFill>
                  <a:schemeClr val="bg1"/>
                </a:solidFill>
              </a:rPr>
              <a:t>Above all wisdom and all the ways of man, </a:t>
            </a:r>
            <a:br>
              <a:rPr lang="en-AU" altLang="en-US" sz="4000" dirty="0">
                <a:solidFill>
                  <a:schemeClr val="bg1"/>
                </a:solidFill>
              </a:rPr>
            </a:br>
            <a:r>
              <a:rPr lang="en-AU" altLang="en-US" sz="4000" dirty="0">
                <a:solidFill>
                  <a:schemeClr val="bg1"/>
                </a:solidFill>
              </a:rPr>
              <a:t>You were here before the world began.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F654C93C-B9B8-FCCF-CD19-B853A481689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973"/>
            <a:ext cx="9144000" cy="3600053"/>
          </a:xfrm>
        </p:spPr>
        <p:txBody>
          <a:bodyPr/>
          <a:lstStyle/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Above all kingdoms, above all thrones,</a:t>
            </a:r>
            <a:br>
              <a:rPr lang="en-AU" altLang="en-US" sz="4000" dirty="0">
                <a:solidFill>
                  <a:schemeClr val="bg1"/>
                </a:solidFill>
              </a:rPr>
            </a:br>
            <a:r>
              <a:rPr lang="en-AU" altLang="en-US" sz="4000" dirty="0">
                <a:solidFill>
                  <a:schemeClr val="bg1"/>
                </a:solidFill>
              </a:rPr>
              <a:t>Above all wonders the world has ever known.</a:t>
            </a:r>
            <a:br>
              <a:rPr lang="en-AU" altLang="en-US" sz="4000" dirty="0">
                <a:solidFill>
                  <a:schemeClr val="bg1"/>
                </a:solidFill>
              </a:rPr>
            </a:br>
            <a:r>
              <a:rPr lang="en-AU" altLang="en-US" sz="4000" dirty="0">
                <a:solidFill>
                  <a:schemeClr val="bg1"/>
                </a:solidFill>
              </a:rPr>
              <a:t>Above all wealth and treasures of the earth, there's no way to measure what you're worth.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5B90074-3135-EBE4-0753-0C715EC6A4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8840"/>
            <a:ext cx="9144000" cy="2880320"/>
          </a:xfrm>
        </p:spPr>
        <p:txBody>
          <a:bodyPr/>
          <a:lstStyle/>
          <a:p>
            <a:r>
              <a:rPr lang="en-AU" altLang="en-US" sz="4000" dirty="0">
                <a:solidFill>
                  <a:schemeClr val="bg1"/>
                </a:solidFill>
              </a:rPr>
              <a:t>Crucified, laid behind a stone, </a:t>
            </a:r>
            <a:br>
              <a:rPr lang="en-AU" altLang="en-US" sz="4000" dirty="0">
                <a:solidFill>
                  <a:schemeClr val="bg1"/>
                </a:solidFill>
              </a:rPr>
            </a:br>
            <a:r>
              <a:rPr lang="en-AU" altLang="en-US" sz="4000" dirty="0">
                <a:solidFill>
                  <a:schemeClr val="bg1"/>
                </a:solidFill>
              </a:rPr>
              <a:t>You lived to die rejected and alone,</a:t>
            </a:r>
            <a:br>
              <a:rPr lang="en-AU" altLang="en-US" sz="4000" dirty="0">
                <a:solidFill>
                  <a:schemeClr val="bg1"/>
                </a:solidFill>
              </a:rPr>
            </a:br>
            <a:r>
              <a:rPr lang="en-AU" altLang="en-US" sz="4000" dirty="0">
                <a:solidFill>
                  <a:schemeClr val="bg1"/>
                </a:solidFill>
              </a:rPr>
              <a:t>Like a rose trampled on the ground,</a:t>
            </a:r>
            <a:br>
              <a:rPr lang="en-AU" altLang="en-US" sz="4000" dirty="0">
                <a:solidFill>
                  <a:schemeClr val="bg1"/>
                </a:solidFill>
              </a:rPr>
            </a:br>
            <a:r>
              <a:rPr lang="en-AU" altLang="en-US" sz="4000" dirty="0">
                <a:solidFill>
                  <a:schemeClr val="bg1"/>
                </a:solidFill>
              </a:rPr>
              <a:t>You took the fall, and thought of me, above all.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84C2435-5ED7-B12B-1CA3-09ED485C99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8840"/>
            <a:ext cx="9144000" cy="2880320"/>
          </a:xfrm>
        </p:spPr>
        <p:txBody>
          <a:bodyPr/>
          <a:lstStyle/>
          <a:p>
            <a:r>
              <a:rPr lang="en-AU" altLang="en-US" sz="4000" dirty="0">
                <a:solidFill>
                  <a:schemeClr val="bg1"/>
                </a:solidFill>
              </a:rPr>
              <a:t>Crucified, laid behind a stone, </a:t>
            </a:r>
            <a:br>
              <a:rPr lang="en-AU" altLang="en-US" sz="4000" dirty="0">
                <a:solidFill>
                  <a:schemeClr val="bg1"/>
                </a:solidFill>
              </a:rPr>
            </a:br>
            <a:r>
              <a:rPr lang="en-AU" altLang="en-US" sz="4000" dirty="0">
                <a:solidFill>
                  <a:schemeClr val="bg1"/>
                </a:solidFill>
              </a:rPr>
              <a:t>You lived to die rejected and alone,</a:t>
            </a:r>
            <a:br>
              <a:rPr lang="en-AU" altLang="en-US" sz="4000" dirty="0">
                <a:solidFill>
                  <a:schemeClr val="bg1"/>
                </a:solidFill>
              </a:rPr>
            </a:br>
            <a:r>
              <a:rPr lang="en-AU" altLang="en-US" sz="4000" dirty="0">
                <a:solidFill>
                  <a:schemeClr val="bg1"/>
                </a:solidFill>
              </a:rPr>
              <a:t>Like a rose trampled on the ground,</a:t>
            </a:r>
            <a:br>
              <a:rPr lang="en-AU" altLang="en-US" sz="4000" dirty="0">
                <a:solidFill>
                  <a:schemeClr val="bg1"/>
                </a:solidFill>
              </a:rPr>
            </a:br>
            <a:r>
              <a:rPr lang="en-AU" altLang="en-US" sz="4000" dirty="0">
                <a:solidFill>
                  <a:schemeClr val="bg1"/>
                </a:solidFill>
              </a:rPr>
              <a:t>You took the fall, and thought of me, </a:t>
            </a:r>
            <a:br>
              <a:rPr lang="en-AU" altLang="en-US" sz="4000" dirty="0">
                <a:solidFill>
                  <a:schemeClr val="bg1"/>
                </a:solidFill>
              </a:rPr>
            </a:br>
            <a:r>
              <a:rPr lang="en-AU" altLang="en-US" sz="4000" dirty="0">
                <a:solidFill>
                  <a:schemeClr val="bg1"/>
                </a:solidFill>
              </a:rPr>
              <a:t>Above all.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098DCC4-45A4-5BD7-9D30-7C54667FFF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16088" y="2492896"/>
            <a:ext cx="9144000" cy="1872208"/>
          </a:xfrm>
        </p:spPr>
        <p:txBody>
          <a:bodyPr/>
          <a:lstStyle/>
          <a:p>
            <a:r>
              <a:rPr lang="en-AU" altLang="en-US" sz="4000" dirty="0">
                <a:solidFill>
                  <a:schemeClr val="bg1"/>
                </a:solidFill>
              </a:rPr>
              <a:t>Like a rose trampled on the ground,</a:t>
            </a:r>
            <a:br>
              <a:rPr lang="en-AU" altLang="en-US" sz="4000" dirty="0">
                <a:solidFill>
                  <a:schemeClr val="bg1"/>
                </a:solidFill>
              </a:rPr>
            </a:br>
            <a:r>
              <a:rPr lang="en-AU" altLang="en-US" sz="4000" dirty="0">
                <a:solidFill>
                  <a:schemeClr val="bg1"/>
                </a:solidFill>
              </a:rPr>
              <a:t>You took the fall, and thought of me, </a:t>
            </a:r>
            <a:br>
              <a:rPr lang="en-AU" altLang="en-US" sz="4000" dirty="0">
                <a:solidFill>
                  <a:schemeClr val="bg1"/>
                </a:solidFill>
              </a:rPr>
            </a:br>
            <a:r>
              <a:rPr lang="en-AU" altLang="en-US" sz="4000" dirty="0">
                <a:solidFill>
                  <a:schemeClr val="bg1"/>
                </a:solidFill>
              </a:rPr>
              <a:t>Above all.</a:t>
            </a:r>
          </a:p>
        </p:txBody>
      </p:sp>
      <p:sp>
        <p:nvSpPr>
          <p:cNvPr id="9219" name="Rectangle 1">
            <a:extLst>
              <a:ext uri="{FF2B5EF4-FFF2-40B4-BE49-F238E27FC236}">
                <a16:creationId xmlns:a16="http://schemas.microsoft.com/office/drawing/2014/main" id="{BD11D4D6-C6F2-5C1A-2E36-6928DF9170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589588"/>
            <a:ext cx="60960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  <a:latin typeface="akagi_probook"/>
              </a:rPr>
              <a:t>CCLI Song # 2672885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  <a:latin typeface="akagi_probook"/>
              </a:rPr>
              <a:t>Lenny LeBlanc | Paul Baloche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>
                <a:solidFill>
                  <a:schemeClr val="bg1"/>
                </a:solidFill>
                <a:latin typeface="akagi_probook"/>
              </a:rPr>
              <a:t>© 1999 LenSongs Publishing (Admin. by LenSongs Publishing, Inc.)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>
                <a:solidFill>
                  <a:schemeClr val="bg1"/>
                </a:solidFill>
                <a:latin typeface="akagi_probook"/>
              </a:rPr>
              <a:t>Integrity's Hosanna! Music (Admin. by SHOUT! Music Publishing Australia)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>
                <a:solidFill>
                  <a:schemeClr val="bg1"/>
                </a:solidFill>
                <a:latin typeface="akagi_probook"/>
              </a:rPr>
              <a:t>For use solely with the SongSelect® </a:t>
            </a:r>
            <a:r>
              <a:rPr lang="en-AU" altLang="en-US" sz="1100" i="1">
                <a:solidFill>
                  <a:schemeClr val="bg1"/>
                </a:solidFill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solidFill>
                  <a:schemeClr val="bg1"/>
                </a:solidFill>
                <a:latin typeface="akagi_probook"/>
              </a:rPr>
              <a:t>. All rights reserved. </a:t>
            </a:r>
            <a:r>
              <a:rPr lang="en-AU" altLang="en-US" sz="1100" i="1">
                <a:solidFill>
                  <a:schemeClr val="bg1"/>
                </a:solidFill>
                <a:latin typeface="akagi_probook"/>
                <a:hlinkClick r:id="rId3"/>
              </a:rPr>
              <a:t>www.ccli.com</a:t>
            </a:r>
            <a:endParaRPr lang="en-AU" altLang="en-US" sz="1100" i="1">
              <a:solidFill>
                <a:schemeClr val="bg1"/>
              </a:solidFill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348</Words>
  <Application>Microsoft Office PowerPoint</Application>
  <PresentationFormat>Widescreen</PresentationFormat>
  <Paragraphs>14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Above all powers, Above all Kings, Above all nature and all created things. Above all wisdom and all the ways of man,  You were here before the world began. </dc:title>
  <dc:creator>The Salvation Army</dc:creator>
  <cp:lastModifiedBy>Narelle Wheaton</cp:lastModifiedBy>
  <cp:revision>7</cp:revision>
  <dcterms:created xsi:type="dcterms:W3CDTF">2005-08-11T06:17:53Z</dcterms:created>
  <dcterms:modified xsi:type="dcterms:W3CDTF">2023-06-08T02:36:36Z</dcterms:modified>
</cp:coreProperties>
</file>